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was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 </a:t>
            </a:r>
            <a:r>
              <a:rPr lang="en-US" sz="4800" u="sng" dirty="0" smtClean="0"/>
              <a:t>was</a:t>
            </a:r>
            <a:r>
              <a:rPr lang="en-US" sz="4800" dirty="0" smtClean="0"/>
              <a:t> running from the dog.</a:t>
            </a:r>
            <a:endParaRPr lang="en-US" sz="4800" dirty="0"/>
          </a:p>
        </p:txBody>
      </p:sp>
      <p:pic>
        <p:nvPicPr>
          <p:cNvPr id="4" name="~PP3830.WAV">
            <a:hlinkClick r:id="" action="ppaction://media"/>
          </p:cNvPr>
          <p:cNvPicPr>
            <a:picLocks noRot="1" noChangeAspect="1"/>
          </p:cNvPicPr>
          <p:nvPr>
            <a:wavAudioFile r:embed="rId1" name="~PP383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3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said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7200" dirty="0" smtClean="0"/>
              <a:t>My teacher </a:t>
            </a:r>
            <a:r>
              <a:rPr lang="en-US" sz="7200" u="sng" dirty="0" smtClean="0"/>
              <a:t>said</a:t>
            </a:r>
            <a:r>
              <a:rPr lang="en-US" sz="7200" dirty="0" smtClean="0"/>
              <a:t> to read at home.</a:t>
            </a:r>
            <a:endParaRPr lang="en-US" sz="7200" dirty="0"/>
          </a:p>
        </p:txBody>
      </p:sp>
      <p:pic>
        <p:nvPicPr>
          <p:cNvPr id="4" name="~PP2378.WAV">
            <a:hlinkClick r:id="" action="ppaction://media"/>
          </p:cNvPr>
          <p:cNvPicPr>
            <a:picLocks noRot="1" noChangeAspect="1"/>
          </p:cNvPicPr>
          <p:nvPr>
            <a:wavAudioFile r:embed="rId1" name="~PP237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6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where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Where</a:t>
            </a:r>
            <a:r>
              <a:rPr lang="en-US" sz="7200" dirty="0" smtClean="0"/>
              <a:t> is my money?</a:t>
            </a:r>
            <a:endParaRPr lang="en-US" sz="7200" dirty="0"/>
          </a:p>
        </p:txBody>
      </p:sp>
      <p:pic>
        <p:nvPicPr>
          <p:cNvPr id="4" name="~PP2837.WAV">
            <a:hlinkClick r:id="" action="ppaction://media"/>
          </p:cNvPr>
          <p:cNvPicPr>
            <a:picLocks noRot="1" noChangeAspect="1"/>
          </p:cNvPicPr>
          <p:nvPr>
            <a:wavAudioFile r:embed="rId1" name="~PP283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come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7200" dirty="0" smtClean="0"/>
              <a:t>The boy will </a:t>
            </a:r>
            <a:r>
              <a:rPr lang="en-US" sz="7200" u="sng" dirty="0" smtClean="0"/>
              <a:t>come</a:t>
            </a:r>
            <a:r>
              <a:rPr lang="en-US" sz="7200" dirty="0" smtClean="0"/>
              <a:t> to my house.</a:t>
            </a:r>
            <a:endParaRPr lang="en-US" sz="7200" dirty="0"/>
          </a:p>
        </p:txBody>
      </p:sp>
      <p:pic>
        <p:nvPicPr>
          <p:cNvPr id="4" name="~PP261.WAV">
            <a:hlinkClick r:id="" action="ppaction://media"/>
          </p:cNvPr>
          <p:cNvPicPr>
            <a:picLocks noRot="1" noChangeAspect="1"/>
          </p:cNvPicPr>
          <p:nvPr>
            <a:wavAudioFile r:embed="rId1" name="~PP26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24</Words>
  <Application>Microsoft Office PowerPoint</Application>
  <PresentationFormat>On-screen Show (4:3)</PresentationFormat>
  <Paragraphs>8</Paragraphs>
  <Slides>4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was</vt:lpstr>
      <vt:lpstr>said</vt:lpstr>
      <vt:lpstr>where</vt:lpstr>
      <vt:lpstr>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10</cp:revision>
  <dcterms:created xsi:type="dcterms:W3CDTF">2011-02-15T19:07:53Z</dcterms:created>
  <dcterms:modified xsi:type="dcterms:W3CDTF">2011-03-06T05:53:04Z</dcterms:modified>
</cp:coreProperties>
</file>